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458" r:id="rId2"/>
    <p:sldId id="506" r:id="rId3"/>
    <p:sldId id="459" r:id="rId4"/>
    <p:sldId id="488" r:id="rId5"/>
    <p:sldId id="479" r:id="rId6"/>
    <p:sldId id="480" r:id="rId7"/>
    <p:sldId id="489" r:id="rId8"/>
    <p:sldId id="484" r:id="rId9"/>
    <p:sldId id="485" r:id="rId10"/>
    <p:sldId id="487" r:id="rId11"/>
    <p:sldId id="490" r:id="rId12"/>
    <p:sldId id="493" r:id="rId13"/>
    <p:sldId id="494" r:id="rId14"/>
    <p:sldId id="495" r:id="rId15"/>
    <p:sldId id="498" r:id="rId16"/>
    <p:sldId id="496" r:id="rId17"/>
    <p:sldId id="402" r:id="rId18"/>
    <p:sldId id="508" r:id="rId19"/>
    <p:sldId id="509" r:id="rId20"/>
    <p:sldId id="510" r:id="rId21"/>
    <p:sldId id="5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82"/>
    <p:restoredTop sz="81354"/>
  </p:normalViewPr>
  <p:slideViewPr>
    <p:cSldViewPr snapToGrid="0" snapToObjects="1">
      <p:cViewPr varScale="1">
        <p:scale>
          <a:sx n="99" d="100"/>
          <a:sy n="99" d="100"/>
        </p:scale>
        <p:origin x="1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8/18/2016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dot</a:t>
            </a:r>
            <a:r>
              <a:rPr lang="en-US" baseline="0" dirty="0"/>
              <a:t> Two</a:t>
            </a:r>
          </a:p>
          <a:p>
            <a:endParaRPr lang="en-US" baseline="0" dirty="0"/>
          </a:p>
          <a:p>
            <a:r>
              <a:rPr lang="en-US" baseline="0" dirty="0"/>
              <a:t>Here’s how it works: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access the native </a:t>
            </a:r>
            <a:r>
              <a:rPr lang="en-US" baseline="0" dirty="0" err="1"/>
              <a:t>apis</a:t>
            </a:r>
            <a:r>
              <a:rPr lang="en-US" baseline="0" dirty="0"/>
              <a:t> directly from JavaScript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Your app runs in a JavaScript VM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V8 on Android, </a:t>
            </a:r>
            <a:r>
              <a:rPr lang="en-US" baseline="0" dirty="0" err="1"/>
              <a:t>JavaScriptCode</a:t>
            </a:r>
            <a:r>
              <a:rPr lang="en-US" baseline="0" dirty="0"/>
              <a:t> on iOS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When the app runs, the VM routes the API calls directly down to the native API, running in real-time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46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62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a set of core modules that abstract these things away for you, so you have a unified experience across the platforms, </a:t>
            </a:r>
          </a:p>
          <a:p>
            <a:endParaRPr lang="en-US" baseline="0" dirty="0"/>
          </a:p>
          <a:p>
            <a:r>
              <a:rPr lang="en-US" baseline="0" dirty="0"/>
              <a:t>BUT if you really need to access Objective C and Java directly, that </a:t>
            </a:r>
            <a:r>
              <a:rPr lang="en-US" baseline="0" dirty="0" err="1"/>
              <a:t>capabilitiy</a:t>
            </a:r>
            <a:r>
              <a:rPr lang="en-US" baseline="0" dirty="0"/>
              <a:t> is always there.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1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XML markup you use for a UI is actually instantiates the JavaScript objects, which get mapped back to native </a:t>
            </a:r>
            <a:r>
              <a:rPr lang="en-US" baseline="0"/>
              <a:t>API objects.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44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mention this because, in today’s world,</a:t>
            </a:r>
            <a:r>
              <a:rPr lang="en-US" baseline="0" dirty="0"/>
              <a:t> where 10 JavaScript frameworks have been created since I started this presentation, that it’s important to pick an innovative and stable options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DEE3D4-85AE-7242-9F51-3C6493B018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75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what I want you to come</a:t>
            </a:r>
            <a:r>
              <a:rPr lang="en-US" baseline="0" dirty="0"/>
              <a:t> away with today is that there are options. A lot of options for mobile development. Native, Phone Gap/Cordova, </a:t>
            </a:r>
            <a:r>
              <a:rPr lang="en-US" baseline="0" dirty="0" err="1"/>
              <a:t>Xamarin</a:t>
            </a:r>
            <a:r>
              <a:rPr lang="en-US" baseline="0" dirty="0"/>
              <a:t>. I want you to also be aware of NativeScript.</a:t>
            </a:r>
          </a:p>
          <a:p>
            <a:endParaRPr lang="en-US" baseline="0" dirty="0"/>
          </a:p>
          <a:p>
            <a:r>
              <a:rPr lang="en-US" baseline="0" dirty="0"/>
              <a:t>But let’s talk about hybrid mobile development first. What is the promise of hybrid app development?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0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really write once, run everywhere. It’s a blend of code/skill</a:t>
            </a:r>
            <a:r>
              <a:rPr lang="en-US" baseline="0" dirty="0"/>
              <a:t> </a:t>
            </a:r>
            <a:r>
              <a:rPr lang="en-US" dirty="0"/>
              <a:t>reuse and having some access to device APIs.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15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call out a few things about what NativeScript is an what it is not. </a:t>
            </a:r>
          </a:p>
          <a:p>
            <a:endParaRPr lang="en-US" dirty="0"/>
          </a:p>
          <a:p>
            <a:r>
              <a:rPr lang="en-US" dirty="0"/>
              <a:t>You can build mobile</a:t>
            </a:r>
            <a:r>
              <a:rPr lang="en-US" baseline="0" dirty="0"/>
              <a:t> apps with: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JavaScript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Similar to hybrid apps in that you can use Angular 2, CSS, skills to write apps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You get native performance, because you’re running native code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Not in a web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91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How?</a:t>
            </a:r>
          </a:p>
          <a:p>
            <a:endParaRPr lang="en-US" dirty="0"/>
          </a:p>
          <a:p>
            <a:r>
              <a:rPr lang="en-US" dirty="0"/>
              <a:t>Let’s talk about 3 reasons why NativeScript is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70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One.</a:t>
            </a:r>
          </a:p>
          <a:p>
            <a:endParaRPr lang="en-US" dirty="0"/>
          </a:p>
          <a:p>
            <a:r>
              <a:rPr lang="en-US" dirty="0"/>
              <a:t>You have</a:t>
            </a:r>
            <a:r>
              <a:rPr lang="en-US" baseline="0" dirty="0"/>
              <a:t> access to native UI components on iOS and Android, with native performance, with shared UI code. You write XML, this is directly transposed to native UI elements and rendered.</a:t>
            </a:r>
          </a:p>
          <a:p>
            <a:endParaRPr lang="en-US" baseline="0" dirty="0"/>
          </a:p>
          <a:p>
            <a:r>
              <a:rPr lang="en-US" baseline="0" dirty="0"/>
              <a:t>Head to the </a:t>
            </a:r>
            <a:r>
              <a:rPr lang="en-US" baseline="0" dirty="0" err="1"/>
              <a:t>Andorid</a:t>
            </a:r>
            <a:r>
              <a:rPr lang="en-US" baseline="0" dirty="0"/>
              <a:t> and iOS stored to get a copy of this app and see for yourself – search for “Examples NativeScript”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1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</a:t>
            </a:r>
          </a:p>
          <a:p>
            <a:endParaRPr lang="en-US" dirty="0"/>
          </a:p>
          <a:p>
            <a:r>
              <a:rPr lang="en-US" dirty="0"/>
              <a:t>Do</a:t>
            </a:r>
            <a:r>
              <a:rPr lang="en-US" baseline="0" dirty="0"/>
              <a:t> you currently use </a:t>
            </a:r>
            <a:r>
              <a:rPr lang="en-US" baseline="0" dirty="0" err="1"/>
              <a:t>npm</a:t>
            </a:r>
            <a:r>
              <a:rPr lang="en-US" baseline="0" dirty="0"/>
              <a:t>, </a:t>
            </a:r>
            <a:r>
              <a:rPr lang="en-US" baseline="0" dirty="0" err="1"/>
              <a:t>CocoaPods</a:t>
            </a:r>
            <a:r>
              <a:rPr lang="en-US" baseline="0" dirty="0"/>
              <a:t>, Android Arsenal? You can use that with {N}. Here’s the same app, running in-browser, on Android, and on iOS. Same code, 3 platforms.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1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</a:t>
            </a:r>
            <a:r>
              <a:rPr lang="en-US" baseline="0" dirty="0"/>
              <a:t> dot One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where it gets really cool: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the iOS API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it’s not written with</a:t>
            </a:r>
            <a:r>
              <a:rPr lang="en-US" baseline="0" dirty="0"/>
              <a:t> </a:t>
            </a:r>
            <a:r>
              <a:rPr lang="en-US" dirty="0"/>
              <a:t>Objective-C – it’s really JavaScript using the iOS API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6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hi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22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://bit.ly/how-nativescript-work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1823258"/>
            <a:ext cx="10035884" cy="2295709"/>
          </a:xfrm>
        </p:spPr>
        <p:txBody>
          <a:bodyPr>
            <a:noAutofit/>
          </a:bodyPr>
          <a:lstStyle/>
          <a:p>
            <a:r>
              <a:rPr lang="en-US" sz="6600" dirty="0">
                <a:solidFill>
                  <a:srgbClr val="3D59FE"/>
                </a:solidFill>
              </a:rPr>
              <a:t>6 Minute Mobile Apps with 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4303875"/>
            <a:ext cx="10839448" cy="446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Race Against Time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7080" y="5679640"/>
            <a:ext cx="2931593" cy="1178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5115268"/>
            <a:ext cx="2656496" cy="1270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172" y="4977666"/>
            <a:ext cx="3087630" cy="154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venir Roman" charset="0"/>
                <a:ea typeface="Avenir Roman" charset="0"/>
                <a:cs typeface="Avenir Roman" charset="0"/>
              </a:rPr>
              <a:t>Maximum code and skill reusability</a:t>
            </a:r>
            <a:endParaRPr lang="en-US" sz="36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75336" y="5704575"/>
            <a:ext cx="3150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Video credit: Nathan Walker, {N} community member</a:t>
            </a:r>
          </a:p>
        </p:txBody>
      </p:sp>
      <p:pic>
        <p:nvPicPr>
          <p:cNvPr id="3" name="AngularCodeReuse-NathanWal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5336" y="1108038"/>
            <a:ext cx="6875157" cy="37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5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4035" y="2506533"/>
            <a:ext cx="34723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venir Roman" charset="0"/>
                <a:ea typeface="Avenir Roman" charset="0"/>
                <a:cs typeface="Avenir Roman" charset="0"/>
              </a:rPr>
              <a:t>100% access to Android and iOS APIs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  <p:pic>
        <p:nvPicPr>
          <p:cNvPr id="7" name="Shape 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070" y="551778"/>
            <a:ext cx="65151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2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0032" y="3191651"/>
            <a:ext cx="2991244" cy="53177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5555848" y="2627453"/>
            <a:ext cx="2731625" cy="2870522"/>
          </a:xfrm>
          <a:prstGeom prst="straightConnector1">
            <a:avLst/>
          </a:prstGeom>
          <a:ln w="260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343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293364" y="2294990"/>
            <a:ext cx="5599038" cy="709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Runs on V8 JavaScript VM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079608" y="5393852"/>
            <a:ext cx="8451224" cy="861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18288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4000" kern="1200" baseline="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365760" indent="36576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Runs on 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JavaScriptCore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venir Book" charset="0"/>
                <a:ea typeface="Avenir Book" charset="0"/>
                <a:cs typeface="Avenir Book" charset="0"/>
              </a:rPr>
              <a:t> VM</a:t>
            </a:r>
          </a:p>
        </p:txBody>
      </p:sp>
      <p:pic>
        <p:nvPicPr>
          <p:cNvPr id="6" name="Picture 5" descr="Screen Shot 2015-02-16 at 9.55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3182410"/>
            <a:ext cx="6515100" cy="22098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7" name="Picture 6" descr="Screen Shot 2015-02-11 at 9.51.4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4466" y="693528"/>
            <a:ext cx="8547100" cy="1625600"/>
          </a:xfrm>
          <a:prstGeom prst="rect">
            <a:avLst/>
          </a:prstGeom>
          <a:ln>
            <a:solidFill>
              <a:srgbClr val="3D59FE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87" y="3652201"/>
            <a:ext cx="1574779" cy="1064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90" y="919084"/>
            <a:ext cx="1737972" cy="117448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93364" y="6284712"/>
            <a:ext cx="9301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More details at </a:t>
            </a:r>
            <a:r>
              <a:rPr lang="en-US" sz="2400" dirty="0">
                <a:hlinkClick r:id="rId7"/>
              </a:rPr>
              <a:t>http://bit.ly/how-nativescript-works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49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EG image-700D0851A1E7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298" y="587605"/>
            <a:ext cx="8457536" cy="560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46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NativeScript file module</a:t>
            </a:r>
          </a:p>
        </p:txBody>
      </p:sp>
      <p:pic>
        <p:nvPicPr>
          <p:cNvPr id="7" name="Picture 6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4685166"/>
            <a:ext cx="9876666" cy="1152078"/>
          </a:xfrm>
          <a:prstGeom prst="rect">
            <a:avLst/>
          </a:prstGeom>
        </p:spPr>
      </p:pic>
      <p:pic>
        <p:nvPicPr>
          <p:cNvPr id="9" name="Picture 8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015" y="3274517"/>
            <a:ext cx="4631647" cy="58342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778086" y="22163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061593" y="21432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21" y="4718053"/>
            <a:ext cx="1233725" cy="8337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06" y="3030281"/>
            <a:ext cx="1407183" cy="9509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21" y="13452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9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same approach works for the UI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730014" y="2261912"/>
            <a:ext cx="53750" cy="29544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965512" y="2268212"/>
            <a:ext cx="152509" cy="2948187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3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Modules—There are a lot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38" y="1181172"/>
            <a:ext cx="8756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5" y="467360"/>
            <a:ext cx="6895713" cy="57708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9162" y="792480"/>
            <a:ext cx="3643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Join </a:t>
            </a:r>
            <a:r>
              <a:rPr lang="en-US" sz="28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the growing NativeScript </a:t>
            </a:r>
            <a:r>
              <a:rPr lang="en-US" sz="28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community on Slack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708" y="2333337"/>
            <a:ext cx="2794000" cy="2794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21331" y="5283199"/>
            <a:ext cx="44518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bit.ly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/</a:t>
            </a:r>
            <a:r>
              <a:rPr lang="en-US" sz="3200" dirty="0" err="1">
                <a:latin typeface="Avenir Medium" charset="0"/>
                <a:ea typeface="Avenir Medium" charset="0"/>
                <a:cs typeface="Avenir Medium" charset="0"/>
              </a:rPr>
              <a:t>nativescript</a:t>
            </a:r>
            <a:r>
              <a:rPr lang="en-US" sz="3200" dirty="0">
                <a:latin typeface="Avenir Medium" charset="0"/>
                <a:ea typeface="Avenir Medium" charset="0"/>
                <a:cs typeface="Avenir Medium" charset="0"/>
              </a:rPr>
              <a:t>-slack</a:t>
            </a:r>
          </a:p>
        </p:txBody>
      </p:sp>
    </p:spTree>
    <p:extLst>
      <p:ext uri="{BB962C8B-B14F-4D97-AF65-F5344CB8AC3E}">
        <p14:creationId xmlns:p14="http://schemas.microsoft.com/office/powerpoint/2010/main" val="212330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 need your help!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MikeBranstein</a:t>
            </a:r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MakeMeAnApp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30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ready to…</a:t>
            </a:r>
          </a:p>
        </p:txBody>
      </p:sp>
    </p:spTree>
    <p:extLst>
      <p:ext uri="{BB962C8B-B14F-4D97-AF65-F5344CB8AC3E}">
        <p14:creationId xmlns:p14="http://schemas.microsoft.com/office/powerpoint/2010/main" val="426657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MCC-sponsor-sl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3338" cy="667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69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igitalcupcake.net/wp-content/uploads/2011/12/twitter_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10" y="1414197"/>
            <a:ext cx="1063112" cy="10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61674" y="2477309"/>
            <a:ext cx="27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2000" dirty="0" err="1"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2000" dirty="0">
              <a:latin typeface="Avenir Roman" charset="0"/>
              <a:ea typeface="Avenir Roman" charset="0"/>
              <a:cs typeface="Avenir Roman" charset="0"/>
            </a:endParaRPr>
          </a:p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#</a:t>
            </a:r>
            <a:r>
              <a:rPr lang="en-US" sz="2000" dirty="0" err="1">
                <a:latin typeface="Avenir Roman" charset="0"/>
                <a:ea typeface="Avenir Roman" charset="0"/>
                <a:cs typeface="Avenir Roman" charset="0"/>
              </a:rPr>
              <a:t>MakeMeAnApp</a:t>
            </a:r>
            <a:endParaRPr lang="en-US" sz="20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028" name="Picture 4" descr="https://azure.microsoft.com/svghandler/logic-apps?width=600&amp;height=3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811" y="399428"/>
            <a:ext cx="2391833" cy="125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27642" y="1769423"/>
            <a:ext cx="2740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Azure Logic App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ea typeface="Avenir Roman" charset="0"/>
                <a:cs typeface="Courier New" panose="02070309020205020404" pitchFamily="49" charset="0"/>
              </a:rPr>
              <a:t>if (tweet-found) </a:t>
            </a:r>
          </a:p>
          <a:p>
            <a:pPr algn="ctr"/>
            <a:r>
              <a:rPr lang="en-US" sz="1600" dirty="0">
                <a:latin typeface="Courier New" panose="02070309020205020404" pitchFamily="49" charset="0"/>
                <a:ea typeface="Avenir Roman" charset="0"/>
                <a:cs typeface="Courier New" panose="02070309020205020404" pitchFamily="49" charset="0"/>
              </a:rPr>
              <a:t>then (trigger-build)</a:t>
            </a:r>
            <a:endParaRPr lang="en-US" sz="2000" dirty="0">
              <a:latin typeface="Courier New" panose="02070309020205020404" pitchFamily="49" charset="0"/>
              <a:ea typeface="Avenir Roman" charset="0"/>
              <a:cs typeface="Courier New" panose="02070309020205020404" pitchFamily="49" charset="0"/>
            </a:endParaRPr>
          </a:p>
        </p:txBody>
      </p:sp>
      <p:pic>
        <p:nvPicPr>
          <p:cNvPr id="1030" name="Picture 6" descr="http://image.slidesharecdn.com/dev-b211-140608184419-phpapp01/95/getting-started-with-visual-studio-online-teched-na-2014-5-638.jpg?cb=14022531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471" y="577755"/>
            <a:ext cx="3621366" cy="203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99069" y="2275766"/>
            <a:ext cx="274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Visual Studio Team Services 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(VSTS) Build</a:t>
            </a:r>
          </a:p>
        </p:txBody>
      </p:sp>
      <p:pic>
        <p:nvPicPr>
          <p:cNvPr id="1032" name="Picture 8" descr="https://images-na.ssl-images-amazon.com/images/I/518tQZTWd6L._SX355_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04" y="3788568"/>
            <a:ext cx="3381375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860204" y="12919404"/>
            <a:ext cx="887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VSTS Mac 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Build Agent</a:t>
            </a:r>
          </a:p>
        </p:txBody>
      </p:sp>
      <p:pic>
        <p:nvPicPr>
          <p:cNvPr id="1034" name="Picture 10" descr="https://pbs.twimg.com/media/CqJbbrWXEAAcBec.png:lar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92" y="4390840"/>
            <a:ext cx="1156319" cy="21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752" y="2933804"/>
            <a:ext cx="2083564" cy="173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322856" y="5807498"/>
            <a:ext cx="2740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VSTS Mac</a:t>
            </a:r>
            <a:br>
              <a:rPr lang="en-US" sz="2000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Build Agent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5855" y="4784033"/>
            <a:ext cx="2740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Roman" charset="0"/>
                <a:ea typeface="Avenir Roman" charset="0"/>
                <a:cs typeface="Avenir Roman" charset="0"/>
              </a:rPr>
              <a:t>{N} App Template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657004" y="1285702"/>
            <a:ext cx="1989512" cy="7647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325688" y="1027284"/>
            <a:ext cx="2078181" cy="479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035127" y="3426973"/>
            <a:ext cx="247418" cy="5581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7158471" y="3857105"/>
            <a:ext cx="1035107" cy="830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4680864" y="4254190"/>
            <a:ext cx="630016" cy="10482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2" name="Picture 18" descr="http://www.stefangordon.com/wp-content/uploads/2015/10/ModernCloud-30.png-239x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92" y="4186237"/>
            <a:ext cx="1378372" cy="136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2018430" y="4984088"/>
            <a:ext cx="1067505" cy="629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738564" y="3358342"/>
            <a:ext cx="195842" cy="7111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97546" y="110103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listener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87725" y="607722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triggers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282545" y="3529267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queues build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62458" y="3636606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git</a:t>
            </a: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 repo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05511" y="390867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tns</a:t>
            </a: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 run </a:t>
            </a:r>
            <a:r>
              <a:rPr lang="en-US" i="1" dirty="0" err="1">
                <a:latin typeface="Avenir Roman" charset="0"/>
                <a:ea typeface="Avenir Roman" charset="0"/>
                <a:cs typeface="Avenir Roman" charset="0"/>
              </a:rPr>
              <a:t>ios</a:t>
            </a:r>
            <a:endParaRPr lang="en-US" i="1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05810" y="5438166"/>
            <a:ext cx="1313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screenshot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to Azure 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REST API</a:t>
            </a:r>
            <a:br>
              <a:rPr lang="en-US" i="1" dirty="0">
                <a:latin typeface="Avenir Roman" charset="0"/>
                <a:ea typeface="Avenir Roman" charset="0"/>
                <a:cs typeface="Avenir Roman" charset="0"/>
              </a:rPr>
            </a:br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endpoint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9376" y="352137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latin typeface="Avenir Roman" charset="0"/>
                <a:ea typeface="Avenir Roman" charset="0"/>
                <a:cs typeface="Avenir Roman" charset="0"/>
              </a:rPr>
              <a:t>reply tweet</a:t>
            </a:r>
          </a:p>
        </p:txBody>
      </p:sp>
    </p:spTree>
    <p:extLst>
      <p:ext uri="{BB962C8B-B14F-4D97-AF65-F5344CB8AC3E}">
        <p14:creationId xmlns:p14="http://schemas.microsoft.com/office/powerpoint/2010/main" val="27884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/>
      <p:bldP spid="16" grpId="0"/>
      <p:bldP spid="3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28" y="300990"/>
            <a:ext cx="3553230" cy="445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6007143" y="5147483"/>
            <a:ext cx="4829972" cy="157778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http://bit.ly/nsinaction</a:t>
            </a:r>
          </a:p>
          <a:p>
            <a:pPr marL="0" indent="0">
              <a:buNone/>
            </a:pPr>
            <a:r>
              <a:rPr lang="en-US" dirty="0"/>
              <a:t>40% off: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ctwmcctw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</p:spTree>
    <p:extLst>
      <p:ext uri="{BB962C8B-B14F-4D97-AF65-F5344CB8AC3E}">
        <p14:creationId xmlns:p14="http://schemas.microsoft.com/office/powerpoint/2010/main" val="193765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43760" y="479715"/>
            <a:ext cx="45688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latin typeface="Avenir Roman" charset="0"/>
                <a:ea typeface="Avenir Roman" charset="0"/>
                <a:cs typeface="Avenir Roman" charset="0"/>
              </a:rPr>
              <a:t>Mike Branstein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52288" y="1183419"/>
            <a:ext cx="3151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mikebranstein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863" y="4884363"/>
            <a:ext cx="2656496" cy="1270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28" y="300990"/>
            <a:ext cx="3553230" cy="4455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Subtitle 4"/>
          <p:cNvSpPr txBox="1">
            <a:spLocks/>
          </p:cNvSpPr>
          <p:nvPr/>
        </p:nvSpPr>
        <p:spPr>
          <a:xfrm>
            <a:off x="6007143" y="5147483"/>
            <a:ext cx="4829972" cy="157778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http://bit.ly/nsinaction</a:t>
            </a:r>
          </a:p>
          <a:p>
            <a:pPr marL="0" indent="0">
              <a:buNone/>
            </a:pPr>
            <a:r>
              <a:rPr lang="en-US" dirty="0"/>
              <a:t>40% off: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ctwmcctw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384" y="2108336"/>
            <a:ext cx="3087630" cy="1545339"/>
          </a:xfrm>
          <a:prstGeom prst="rect">
            <a:avLst/>
          </a:prstGeom>
        </p:spPr>
      </p:pic>
      <p:sp>
        <p:nvSpPr>
          <p:cNvPr id="13" name="Subtitle 4"/>
          <p:cNvSpPr txBox="1">
            <a:spLocks/>
          </p:cNvSpPr>
          <p:nvPr/>
        </p:nvSpPr>
        <p:spPr>
          <a:xfrm>
            <a:off x="1006089" y="3653675"/>
            <a:ext cx="4829972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https://brosteins.com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96320" y="4170373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@</a:t>
            </a:r>
            <a:r>
              <a:rPr lang="en-US" sz="3200" dirty="0" err="1">
                <a:solidFill>
                  <a:schemeClr val="accent6">
                    <a:lumMod val="75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brosteins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15" name="Subtitle 4"/>
          <p:cNvSpPr txBox="1">
            <a:spLocks/>
          </p:cNvSpPr>
          <p:nvPr/>
        </p:nvSpPr>
        <p:spPr>
          <a:xfrm>
            <a:off x="1330553" y="6154500"/>
            <a:ext cx="3441461" cy="710197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365760" algn="l" defTabSz="9144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3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36576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tabLst>
                <a:tab pos="301752" algn="l"/>
              </a:tabLst>
              <a:defRPr sz="2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2pPr>
            <a:lvl3pPr marL="54864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20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3pPr>
            <a:lvl4pPr marL="73152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8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4pPr>
            <a:lvl5pPr marL="914400" indent="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3C59FD"/>
              </a:buClr>
              <a:buSzPct val="80000"/>
              <a:buFont typeface="Arial" panose="020B0604020202020204" pitchFamily="34" charset="0"/>
              <a:buChar char="•"/>
              <a:defRPr sz="1600" b="0" i="0" kern="120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cap="all" spc="0" baseline="0">
                <a:solidFill>
                  <a:srgbClr val="95BC4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http://kizan.com</a:t>
            </a:r>
          </a:p>
        </p:txBody>
      </p:sp>
    </p:spTree>
    <p:extLst>
      <p:ext uri="{BB962C8B-B14F-4D97-AF65-F5344CB8AC3E}">
        <p14:creationId xmlns:p14="http://schemas.microsoft.com/office/powerpoint/2010/main" val="838887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and supported by </a:t>
            </a:r>
            <a:r>
              <a:rPr lang="en-US" dirty="0" err="1"/>
              <a:t>Telerik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9263" y="1386919"/>
            <a:ext cx="12192000" cy="49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Delivering on the promise of “hybrid.”</a:t>
            </a:r>
          </a:p>
        </p:txBody>
      </p:sp>
    </p:spTree>
    <p:extLst>
      <p:ext uri="{BB962C8B-B14F-4D97-AF65-F5344CB8AC3E}">
        <p14:creationId xmlns:p14="http://schemas.microsoft.com/office/powerpoint/2010/main" val="78925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 dirty="0"/>
              <a:t>Hybrid Promise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68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7191" y="2545423"/>
            <a:ext cx="9410296" cy="2760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an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open source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framework for building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truly native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mobile apps with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JavaScript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. Use web skills, like </a:t>
            </a:r>
            <a:r>
              <a:rPr lang="en-US" sz="3467" dirty="0" err="1">
                <a:latin typeface="Avenir Book" charset="0"/>
                <a:ea typeface="Avenir Book" charset="0"/>
                <a:cs typeface="Avenir Book" charset="0"/>
              </a:rPr>
              <a:t>TypeScript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Angular,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 and CSS, and </a:t>
            </a:r>
            <a:r>
              <a:rPr lang="en-US" sz="3467" b="1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get native UI and performance</a:t>
            </a:r>
            <a:r>
              <a:rPr lang="en-US" sz="3467" dirty="0">
                <a:solidFill>
                  <a:srgbClr val="3D59FE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3467" dirty="0">
                <a:latin typeface="Avenir Book" charset="0"/>
                <a:ea typeface="Avenir Book" charset="0"/>
                <a:cs typeface="Avenir Book" charset="0"/>
              </a:rPr>
              <a:t>on iOS and Android.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2154" y="1502228"/>
            <a:ext cx="41558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NativeScript</a:t>
            </a:r>
            <a:r>
              <a:rPr lang="en-U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 is</a:t>
            </a:r>
            <a:r>
              <a:rPr lang="is-IS" sz="40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…</a:t>
            </a:r>
            <a:endParaRPr lang="en-US" sz="4000" dirty="0">
              <a:solidFill>
                <a:srgbClr val="3D59FE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{N} difference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7703</TotalTime>
  <Words>741</Words>
  <Application>Microsoft Office PowerPoint</Application>
  <PresentationFormat>Widescreen</PresentationFormat>
  <Paragraphs>123</Paragraphs>
  <Slides>21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Avenir Book</vt:lpstr>
      <vt:lpstr>Avenir Heavy</vt:lpstr>
      <vt:lpstr>Avenir Light</vt:lpstr>
      <vt:lpstr>Avenir Medium</vt:lpstr>
      <vt:lpstr>Avenir Roman</vt:lpstr>
      <vt:lpstr>Calibri</vt:lpstr>
      <vt:lpstr>Consolas</vt:lpstr>
      <vt:lpstr>Courier New</vt:lpstr>
      <vt:lpstr>Lato</vt:lpstr>
      <vt:lpstr>Open Sans</vt:lpstr>
      <vt:lpstr>Roboto Light</vt:lpstr>
      <vt:lpstr>NativeScript</vt:lpstr>
      <vt:lpstr>6 Minute Mobile Apps with NativeScript</vt:lpstr>
      <vt:lpstr>PowerPoint Presentation</vt:lpstr>
      <vt:lpstr>PowerPoint Presentation</vt:lpstr>
      <vt:lpstr>Created and supported by Telerik</vt:lpstr>
      <vt:lpstr>PowerPoint Presentation</vt:lpstr>
      <vt:lpstr>Hybrid Promise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NativeScript file module</vt:lpstr>
      <vt:lpstr>The same approach works for the UI</vt:lpstr>
      <vt:lpstr>NativeScript Modules—There are a lot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Mike Branstein</cp:lastModifiedBy>
  <cp:revision>153</cp:revision>
  <dcterms:created xsi:type="dcterms:W3CDTF">2016-04-07T02:45:18Z</dcterms:created>
  <dcterms:modified xsi:type="dcterms:W3CDTF">2016-08-19T15:46:48Z</dcterms:modified>
</cp:coreProperties>
</file>